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693" y="10994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永遠與主居住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Forever with the Lord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741" y="467123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永遠與主居住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此句穩當真實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un-tang chin-sit,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Forever with the Lord,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Father, if ‘tis Thy will,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06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464289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懇求上帝合祢旨意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hap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准我到時會得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Chun goa kau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promise of that faithful word,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Even here to me fulfill.</a:t>
            </a:r>
          </a:p>
        </p:txBody>
      </p:sp>
    </p:spTree>
    <p:extLst>
      <p:ext uri="{BB962C8B-B14F-4D97-AF65-F5344CB8AC3E}">
        <p14:creationId xmlns:p14="http://schemas.microsoft.com/office/powerpoint/2010/main" val="33082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101" y="451883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天父與我無離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不須煩惱驚惶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Thou at my right hand,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can I never fail,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465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308345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聖神助我堅心決意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koat-i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交戰穩當克勝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khah-ia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Uphold Thou me and I shall stand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Fight, and I must prevail.</a:t>
            </a:r>
          </a:p>
        </p:txBody>
      </p:sp>
    </p:spTree>
    <p:extLst>
      <p:ext uri="{BB962C8B-B14F-4D97-AF65-F5344CB8AC3E}">
        <p14:creationId xmlns:p14="http://schemas.microsoft.com/office/powerpoint/2010/main" val="419504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5619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永遠與主居住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正是我心所願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sim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Forever with the Lord,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Amen, so let it be;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461099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天堂長活萬世無死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ban-se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享福直至永遠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tit-kau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Life from the dead is in that word,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‘Tis immortality.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6781" y="340242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現時經過外邦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goa-pang,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眼睛不看天父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Bak-chiu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-Pe,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Here in the body pent,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Absent from Him I roam,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25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812" y="308345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幸得各夜我搭帳房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Kai-chai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mi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站站較近祖家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Cham-cham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cho-ke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Yet nightly pitch my moving tent,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day’s march nearer home.</a:t>
            </a:r>
          </a:p>
        </p:txBody>
      </p:sp>
    </p:spTree>
    <p:extLst>
      <p:ext uri="{BB962C8B-B14F-4D97-AF65-F5344CB8AC3E}">
        <p14:creationId xmlns:p14="http://schemas.microsoft.com/office/powerpoint/2010/main" val="152762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461" y="340242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天堂燦爛至極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chhan-lan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上帝美妙宮廷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Father’s house on high,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Home of my soul, now near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98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418569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城門珍珠城牆寶玉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我信就看真明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times to faith’s far seeing eye,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golden gates appear.</a:t>
            </a:r>
          </a:p>
        </p:txBody>
      </p:sp>
    </p:spTree>
    <p:extLst>
      <p:ext uri="{BB962C8B-B14F-4D97-AF65-F5344CB8AC3E}">
        <p14:creationId xmlns:p14="http://schemas.microsoft.com/office/powerpoint/2010/main" val="4247457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541" y="340242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我父榮光房屋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平安快樂所在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Peng-an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so-chai,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Ah,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my spirit faints,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reach the land I love,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19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308345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聖徒居住長長久久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tng-tng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ku-ku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我心欣慕意愛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sim him-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bright inheritance of saints,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Jerusalem above.</a:t>
            </a:r>
          </a:p>
        </p:txBody>
      </p:sp>
    </p:spTree>
    <p:extLst>
      <p:ext uri="{BB962C8B-B14F-4D97-AF65-F5344CB8AC3E}">
        <p14:creationId xmlns:p14="http://schemas.microsoft.com/office/powerpoint/2010/main" val="7952649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1094</TotalTime>
  <Words>509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永遠與主居住 Forever with the Lord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129</cp:revision>
  <dcterms:created xsi:type="dcterms:W3CDTF">2020-01-10T06:25:13Z</dcterms:created>
  <dcterms:modified xsi:type="dcterms:W3CDTF">2021-04-08T07:59:45Z</dcterms:modified>
</cp:coreProperties>
</file>